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100"/>
            </a:lvl1pPr>
            <a:lvl2pPr lvl="1">
              <a:spcBef>
                <a:spcPts val="0"/>
              </a:spcBef>
              <a:buSzPts val="1400"/>
              <a:buChar char="○"/>
              <a:defRPr sz="1100"/>
            </a:lvl2pPr>
            <a:lvl3pPr lvl="2">
              <a:spcBef>
                <a:spcPts val="0"/>
              </a:spcBef>
              <a:buSzPts val="1400"/>
              <a:buChar char="■"/>
              <a:defRPr sz="1100"/>
            </a:lvl3pPr>
            <a:lvl4pPr lvl="3">
              <a:spcBef>
                <a:spcPts val="0"/>
              </a:spcBef>
              <a:buSzPts val="1400"/>
              <a:buChar char="●"/>
              <a:defRPr sz="1100"/>
            </a:lvl4pPr>
            <a:lvl5pPr lvl="4">
              <a:spcBef>
                <a:spcPts val="0"/>
              </a:spcBef>
              <a:buSzPts val="1400"/>
              <a:buChar char="○"/>
              <a:defRPr sz="1100"/>
            </a:lvl5pPr>
            <a:lvl6pPr lvl="5">
              <a:spcBef>
                <a:spcPts val="0"/>
              </a:spcBef>
              <a:buSzPts val="1400"/>
              <a:buChar char="■"/>
              <a:defRPr sz="1100"/>
            </a:lvl6pPr>
            <a:lvl7pPr lvl="6">
              <a:spcBef>
                <a:spcPts val="0"/>
              </a:spcBef>
              <a:buSzPts val="1400"/>
              <a:buChar char="●"/>
              <a:defRPr sz="1100"/>
            </a:lvl7pPr>
            <a:lvl8pPr lvl="7">
              <a:spcBef>
                <a:spcPts val="0"/>
              </a:spcBef>
              <a:buSzPts val="1400"/>
              <a:buChar char="○"/>
              <a:defRPr sz="1100"/>
            </a:lvl8pPr>
            <a:lvl9pPr lvl="8">
              <a:spcBef>
                <a:spcPts val="0"/>
              </a:spcBef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lt2"/>
              </a:buClr>
              <a:buSzPts val="30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4800"/>
              <a:buNone/>
              <a:defRPr sz="4800"/>
            </a:lvl1pPr>
            <a:lvl2pPr lvl="1" algn="ctr">
              <a:spcBef>
                <a:spcPts val="0"/>
              </a:spcBef>
              <a:buSzPts val="4800"/>
              <a:buNone/>
              <a:defRPr sz="4800"/>
            </a:lvl2pPr>
            <a:lvl3pPr lvl="2" algn="ctr">
              <a:spcBef>
                <a:spcPts val="0"/>
              </a:spcBef>
              <a:buSzPts val="4800"/>
              <a:buNone/>
              <a:defRPr sz="4800"/>
            </a:lvl3pPr>
            <a:lvl4pPr lvl="3" algn="ctr">
              <a:spcBef>
                <a:spcPts val="0"/>
              </a:spcBef>
              <a:buSzPts val="4800"/>
              <a:buNone/>
              <a:defRPr sz="4800"/>
            </a:lvl4pPr>
            <a:lvl5pPr lvl="4" algn="ctr">
              <a:spcBef>
                <a:spcPts val="0"/>
              </a:spcBef>
              <a:buSzPts val="4800"/>
              <a:buNone/>
              <a:defRPr sz="4800"/>
            </a:lvl5pPr>
            <a:lvl6pPr lvl="5" algn="ctr">
              <a:spcBef>
                <a:spcPts val="0"/>
              </a:spcBef>
              <a:buSzPts val="4800"/>
              <a:buNone/>
              <a:defRPr sz="4800"/>
            </a:lvl6pPr>
            <a:lvl7pPr lvl="6" algn="ctr">
              <a:spcBef>
                <a:spcPts val="0"/>
              </a:spcBef>
              <a:buSzPts val="4800"/>
              <a:buNone/>
              <a:defRPr sz="4800"/>
            </a:lvl7pPr>
            <a:lvl8pPr lvl="7" algn="ctr">
              <a:spcBef>
                <a:spcPts val="0"/>
              </a:spcBef>
              <a:buSzPts val="4800"/>
              <a:buNone/>
              <a:defRPr sz="4800"/>
            </a:lvl8pPr>
            <a:lvl9pPr lvl="8" algn="ctr">
              <a:spcBef>
                <a:spcPts val="0"/>
              </a:spcBef>
              <a:buSzPts val="4800"/>
              <a:buNone/>
              <a:defRPr sz="4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SzPts val="1800"/>
              <a:buNone/>
              <a:defRPr sz="1800"/>
            </a:lvl1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dark-gradient"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600"/>
              </a:spcBef>
              <a:buClr>
                <a:schemeClr val="lt1"/>
              </a:buClr>
              <a:buSzPts val="3000"/>
              <a:buChar char="●"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480"/>
              </a:spcBef>
              <a:buClr>
                <a:schemeClr val="lt1"/>
              </a:buClr>
              <a:buSzPts val="2400"/>
              <a:buChar char="○"/>
              <a:defRPr sz="2400">
                <a:solidFill>
                  <a:schemeClr val="lt1"/>
                </a:solidFill>
              </a:defRPr>
            </a:lvl2pPr>
            <a:lvl3pPr lvl="2">
              <a:spcBef>
                <a:spcPts val="480"/>
              </a:spcBef>
              <a:buClr>
                <a:schemeClr val="lt1"/>
              </a:buClr>
              <a:buSzPts val="2400"/>
              <a:buChar char="■"/>
              <a:defRPr sz="2400">
                <a:solidFill>
                  <a:schemeClr val="lt1"/>
                </a:solidFill>
              </a:defRPr>
            </a:lvl3pPr>
            <a:lvl4pPr lvl="3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4pPr>
            <a:lvl5pPr lvl="4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5pPr>
            <a:lvl6pPr lvl="5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6pPr>
            <a:lvl7pPr lvl="6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7pPr>
            <a:lvl8pPr lvl="7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8pPr>
            <a:lvl9pPr lvl="8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1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ctrTitle"/>
          </p:nvPr>
        </p:nvSpPr>
        <p:spPr>
          <a:xfrm>
            <a:off x="685800" y="2497750"/>
            <a:ext cx="7772400" cy="25554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-298450" lvl="0" marL="45720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  <a:buChar char="●"/>
            </a:pPr>
            <a:r>
              <a:rPr lang="en"/>
              <a:t>Designing, building and maintaining aircraft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685800" y="4135454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Write your names here.</a:t>
            </a:r>
          </a:p>
        </p:txBody>
      </p:sp>
      <p:pic>
        <p:nvPicPr>
          <p:cNvPr id="36" name="Shape 36"/>
          <p:cNvPicPr preferRelativeResize="0"/>
          <p:nvPr/>
        </p:nvPicPr>
        <p:blipFill rotWithShape="1">
          <a:blip r:embed="rId3">
            <a:alphaModFix/>
          </a:blip>
          <a:srcRect b="12945" l="0" r="0" t="0"/>
          <a:stretch/>
        </p:blipFill>
        <p:spPr>
          <a:xfrm>
            <a:off x="3074538" y="542300"/>
            <a:ext cx="2994930" cy="19554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353853"/>
            <a:ext cx="8229600" cy="29868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-69850" lvl="0" mar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State the ranking of the Canadian Aerospace Industry in turbo prop and helicopter engine production in 2015.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353853"/>
            <a:ext cx="8229600" cy="29868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Where can qualified aircraft maintenance technicians find employment in Canada?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353853"/>
            <a:ext cx="8229600" cy="29868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Aviation technical personnel are expected to be knowledgeable in what four areas?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ark 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