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400"/>
              <a:buChar char="●"/>
              <a:defRPr sz="1100"/>
            </a:lvl1pPr>
            <a:lvl2pPr lvl="1">
              <a:spcBef>
                <a:spcPts val="0"/>
              </a:spcBef>
              <a:buSzPts val="1400"/>
              <a:buChar char="○"/>
              <a:defRPr sz="1100"/>
            </a:lvl2pPr>
            <a:lvl3pPr lvl="2">
              <a:spcBef>
                <a:spcPts val="0"/>
              </a:spcBef>
              <a:buSzPts val="1400"/>
              <a:buChar char="■"/>
              <a:defRPr sz="1100"/>
            </a:lvl3pPr>
            <a:lvl4pPr lvl="3">
              <a:spcBef>
                <a:spcPts val="0"/>
              </a:spcBef>
              <a:buSzPts val="1400"/>
              <a:buChar char="●"/>
              <a:defRPr sz="1100"/>
            </a:lvl4pPr>
            <a:lvl5pPr lvl="4">
              <a:spcBef>
                <a:spcPts val="0"/>
              </a:spcBef>
              <a:buSzPts val="1400"/>
              <a:buChar char="○"/>
              <a:defRPr sz="1100"/>
            </a:lvl5pPr>
            <a:lvl6pPr lvl="5">
              <a:spcBef>
                <a:spcPts val="0"/>
              </a:spcBef>
              <a:buSzPts val="1400"/>
              <a:buChar char="■"/>
              <a:defRPr sz="1100"/>
            </a:lvl6pPr>
            <a:lvl7pPr lvl="6">
              <a:spcBef>
                <a:spcPts val="0"/>
              </a:spcBef>
              <a:buSzPts val="1400"/>
              <a:buChar char="●"/>
              <a:defRPr sz="1100"/>
            </a:lvl7pPr>
            <a:lvl8pPr lvl="7">
              <a:spcBef>
                <a:spcPts val="0"/>
              </a:spcBef>
              <a:buSzPts val="1400"/>
              <a:buChar char="○"/>
              <a:defRPr sz="1100"/>
            </a:lvl8pPr>
            <a:lvl9pPr lvl="8">
              <a:spcBef>
                <a:spcPts val="0"/>
              </a:spcBef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Clr>
                <a:schemeClr val="lt2"/>
              </a:buClr>
              <a:buSzPts val="30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ts val="4800"/>
              <a:buNone/>
              <a:defRPr sz="4800"/>
            </a:lvl1pPr>
            <a:lvl2pPr lvl="1" algn="ctr">
              <a:spcBef>
                <a:spcPts val="0"/>
              </a:spcBef>
              <a:buSzPts val="4800"/>
              <a:buNone/>
              <a:defRPr sz="4800"/>
            </a:lvl2pPr>
            <a:lvl3pPr lvl="2" algn="ctr">
              <a:spcBef>
                <a:spcPts val="0"/>
              </a:spcBef>
              <a:buSzPts val="4800"/>
              <a:buNone/>
              <a:defRPr sz="4800"/>
            </a:lvl3pPr>
            <a:lvl4pPr lvl="3" algn="ctr">
              <a:spcBef>
                <a:spcPts val="0"/>
              </a:spcBef>
              <a:buSzPts val="4800"/>
              <a:buNone/>
              <a:defRPr sz="4800"/>
            </a:lvl4pPr>
            <a:lvl5pPr lvl="4" algn="ctr">
              <a:spcBef>
                <a:spcPts val="0"/>
              </a:spcBef>
              <a:buSzPts val="4800"/>
              <a:buNone/>
              <a:defRPr sz="4800"/>
            </a:lvl5pPr>
            <a:lvl6pPr lvl="5" algn="ctr">
              <a:spcBef>
                <a:spcPts val="0"/>
              </a:spcBef>
              <a:buSzPts val="4800"/>
              <a:buNone/>
              <a:defRPr sz="4800"/>
            </a:lvl6pPr>
            <a:lvl7pPr lvl="6" algn="ctr">
              <a:spcBef>
                <a:spcPts val="0"/>
              </a:spcBef>
              <a:buSzPts val="4800"/>
              <a:buNone/>
              <a:defRPr sz="4800"/>
            </a:lvl7pPr>
            <a:lvl8pPr lvl="7" algn="ctr">
              <a:spcBef>
                <a:spcPts val="0"/>
              </a:spcBef>
              <a:buSzPts val="4800"/>
              <a:buNone/>
              <a:defRPr sz="4800"/>
            </a:lvl8pPr>
            <a:lvl9pPr lvl="8" algn="ctr">
              <a:spcBef>
                <a:spcPts val="0"/>
              </a:spcBef>
              <a:buSzPts val="4800"/>
              <a:buNone/>
              <a:defRPr sz="4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SzPts val="1800"/>
              <a:buNone/>
              <a:defRPr sz="1800"/>
            </a:lvl1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dark-gradient"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600"/>
              </a:spcBef>
              <a:buClr>
                <a:schemeClr val="lt1"/>
              </a:buClr>
              <a:buSzPts val="3000"/>
              <a:buChar char="●"/>
              <a:defRPr sz="3000">
                <a:solidFill>
                  <a:schemeClr val="lt1"/>
                </a:solidFill>
              </a:defRPr>
            </a:lvl1pPr>
            <a:lvl2pPr lvl="1">
              <a:spcBef>
                <a:spcPts val="480"/>
              </a:spcBef>
              <a:buClr>
                <a:schemeClr val="lt1"/>
              </a:buClr>
              <a:buSzPts val="2400"/>
              <a:buChar char="○"/>
              <a:defRPr sz="2400">
                <a:solidFill>
                  <a:schemeClr val="lt1"/>
                </a:solidFill>
              </a:defRPr>
            </a:lvl2pPr>
            <a:lvl3pPr lvl="2">
              <a:spcBef>
                <a:spcPts val="480"/>
              </a:spcBef>
              <a:buClr>
                <a:schemeClr val="lt1"/>
              </a:buClr>
              <a:buSzPts val="2400"/>
              <a:buChar char="■"/>
              <a:defRPr sz="2400">
                <a:solidFill>
                  <a:schemeClr val="lt1"/>
                </a:solidFill>
              </a:defRPr>
            </a:lvl3pPr>
            <a:lvl4pPr lvl="3">
              <a:spcBef>
                <a:spcPts val="360"/>
              </a:spcBef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4pPr>
            <a:lvl5pPr lvl="4">
              <a:spcBef>
                <a:spcPts val="360"/>
              </a:spcBef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5pPr>
            <a:lvl6pPr lvl="5">
              <a:spcBef>
                <a:spcPts val="360"/>
              </a:spcBef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6pPr>
            <a:lvl7pPr lvl="6">
              <a:spcBef>
                <a:spcPts val="360"/>
              </a:spcBef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7pPr>
            <a:lvl8pPr lvl="7">
              <a:spcBef>
                <a:spcPts val="360"/>
              </a:spcBef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8pPr>
            <a:lvl9pPr lvl="8">
              <a:spcBef>
                <a:spcPts val="360"/>
              </a:spcBef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lt1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ctrTitle"/>
          </p:nvPr>
        </p:nvSpPr>
        <p:spPr>
          <a:xfrm>
            <a:off x="1843350" y="2511900"/>
            <a:ext cx="5457300" cy="11598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  <a:buChar char="●"/>
            </a:pPr>
            <a:r>
              <a:rPr lang="en"/>
              <a:t>Flight Colleges</a:t>
            </a:r>
          </a:p>
        </p:txBody>
      </p:sp>
      <p:sp>
        <p:nvSpPr>
          <p:cNvPr id="35" name="Shape 35"/>
          <p:cNvSpPr txBox="1"/>
          <p:nvPr>
            <p:ph idx="1" type="subTitle"/>
          </p:nvPr>
        </p:nvSpPr>
        <p:spPr>
          <a:xfrm>
            <a:off x="685800" y="3754454"/>
            <a:ext cx="7772400" cy="78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Write your names here.</a:t>
            </a:r>
          </a:p>
        </p:txBody>
      </p:sp>
      <p:pic>
        <p:nvPicPr>
          <p:cNvPr id="36" name="Shape 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32737" y="382175"/>
            <a:ext cx="3078524" cy="2254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457200" y="339725"/>
            <a:ext cx="8229600" cy="24486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What types of training are provided by Flight Colleges?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457200" y="339725"/>
            <a:ext cx="8229600" cy="24486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"/>
              <a:t>What types of equipment are utilized by the Flight Colleges to facilitate the training?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457200" y="339725"/>
            <a:ext cx="8229600" cy="24486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"/>
              <a:t>What provinces of Canada host Flight Colleges?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ark 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