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6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autoCompressPictures="0" strictFirstAndLastChars="0" saveSubsetFonts="1">
  <p:sldMasterIdLst>
    <p:sldMasterId id="2147483654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4" name="Shape 4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/>
          <a:lstStyle>
            <a:lvl1pPr lvl="0">
              <a:spcBef>
                <a:spcPts val="0"/>
              </a:spcBef>
              <a:buSzPts val="1400"/>
              <a:buChar char="●"/>
              <a:defRPr sz="1100"/>
            </a:lvl1pPr>
            <a:lvl2pPr lvl="1">
              <a:spcBef>
                <a:spcPts val="0"/>
              </a:spcBef>
              <a:buSzPts val="1400"/>
              <a:buChar char="○"/>
              <a:defRPr sz="1100"/>
            </a:lvl2pPr>
            <a:lvl3pPr lvl="2">
              <a:spcBef>
                <a:spcPts val="0"/>
              </a:spcBef>
              <a:buSzPts val="1400"/>
              <a:buChar char="■"/>
              <a:defRPr sz="1100"/>
            </a:lvl3pPr>
            <a:lvl4pPr lvl="3">
              <a:spcBef>
                <a:spcPts val="0"/>
              </a:spcBef>
              <a:buSzPts val="1400"/>
              <a:buChar char="●"/>
              <a:defRPr sz="1100"/>
            </a:lvl4pPr>
            <a:lvl5pPr lvl="4">
              <a:spcBef>
                <a:spcPts val="0"/>
              </a:spcBef>
              <a:buSzPts val="1400"/>
              <a:buChar char="○"/>
              <a:defRPr sz="1100"/>
            </a:lvl5pPr>
            <a:lvl6pPr lvl="5">
              <a:spcBef>
                <a:spcPts val="0"/>
              </a:spcBef>
              <a:buSzPts val="1400"/>
              <a:buChar char="■"/>
              <a:defRPr sz="1100"/>
            </a:lvl6pPr>
            <a:lvl7pPr lvl="6">
              <a:spcBef>
                <a:spcPts val="0"/>
              </a:spcBef>
              <a:buSzPts val="1400"/>
              <a:buChar char="●"/>
              <a:defRPr sz="1100"/>
            </a:lvl7pPr>
            <a:lvl8pPr lvl="7">
              <a:spcBef>
                <a:spcPts val="0"/>
              </a:spcBef>
              <a:buSzPts val="1400"/>
              <a:buChar char="○"/>
              <a:defRPr sz="1100"/>
            </a:lvl8pPr>
            <a:lvl9pPr lvl="8">
              <a:spcBef>
                <a:spcPts val="0"/>
              </a:spcBef>
              <a:buSzPts val="14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Shape 31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2" name="Shape 32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Shape 38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9" name="Shape 39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Shape 43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4" name="Shape 44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47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Shape 48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9" name="Shape 49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type="title">
  <p:cSld name="Title slid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 txBox="1"/>
          <p:nvPr>
            <p:ph idx="1" type="subTitle"/>
          </p:nvPr>
        </p:nvSpPr>
        <p:spPr>
          <a:xfrm>
            <a:off x="685800" y="2840053"/>
            <a:ext cx="7772400" cy="784800"/>
          </a:xfrm>
          <a:prstGeom prst="rect">
            <a:avLst/>
          </a:prstGeom>
        </p:spPr>
        <p:txBody>
          <a:bodyPr anchorCtr="0" anchor="t" bIns="91425" lIns="91425" rIns="91425" wrap="square" tIns="91425"/>
          <a:lstStyle>
            <a:lvl1pPr lvl="0" algn="ctr">
              <a:spcBef>
                <a:spcPts val="0"/>
              </a:spcBef>
              <a:buClr>
                <a:schemeClr val="lt2"/>
              </a:buClr>
              <a:buSzPts val="3000"/>
              <a:buNone/>
              <a:defRPr>
                <a:solidFill>
                  <a:schemeClr val="lt2"/>
                </a:solidFill>
              </a:defRPr>
            </a:lvl1pPr>
            <a:lvl2pPr lvl="1" algn="ctr">
              <a:spcBef>
                <a:spcPts val="0"/>
              </a:spcBef>
              <a:buClr>
                <a:schemeClr val="lt2"/>
              </a:buClr>
              <a:buSzPts val="3000"/>
              <a:buNone/>
              <a:defRPr sz="3000">
                <a:solidFill>
                  <a:schemeClr val="lt2"/>
                </a:solidFill>
              </a:defRPr>
            </a:lvl2pPr>
            <a:lvl3pPr lvl="2" algn="ctr">
              <a:spcBef>
                <a:spcPts val="0"/>
              </a:spcBef>
              <a:buClr>
                <a:schemeClr val="lt2"/>
              </a:buClr>
              <a:buSzPts val="3000"/>
              <a:buNone/>
              <a:defRPr sz="3000">
                <a:solidFill>
                  <a:schemeClr val="lt2"/>
                </a:solidFill>
              </a:defRPr>
            </a:lvl3pPr>
            <a:lvl4pPr lvl="3" algn="ctr">
              <a:spcBef>
                <a:spcPts val="0"/>
              </a:spcBef>
              <a:buClr>
                <a:schemeClr val="lt2"/>
              </a:buClr>
              <a:buSzPts val="3000"/>
              <a:buNone/>
              <a:defRPr sz="3000">
                <a:solidFill>
                  <a:schemeClr val="lt2"/>
                </a:solidFill>
              </a:defRPr>
            </a:lvl4pPr>
            <a:lvl5pPr lvl="4" algn="ctr">
              <a:spcBef>
                <a:spcPts val="0"/>
              </a:spcBef>
              <a:buClr>
                <a:schemeClr val="lt2"/>
              </a:buClr>
              <a:buSzPts val="3000"/>
              <a:buNone/>
              <a:defRPr sz="3000">
                <a:solidFill>
                  <a:schemeClr val="lt2"/>
                </a:solidFill>
              </a:defRPr>
            </a:lvl5pPr>
            <a:lvl6pPr lvl="5" algn="ctr">
              <a:spcBef>
                <a:spcPts val="0"/>
              </a:spcBef>
              <a:buClr>
                <a:schemeClr val="lt2"/>
              </a:buClr>
              <a:buSzPts val="3000"/>
              <a:buNone/>
              <a:defRPr sz="3000">
                <a:solidFill>
                  <a:schemeClr val="lt2"/>
                </a:solidFill>
              </a:defRPr>
            </a:lvl6pPr>
            <a:lvl7pPr lvl="6" algn="ctr">
              <a:spcBef>
                <a:spcPts val="0"/>
              </a:spcBef>
              <a:buClr>
                <a:schemeClr val="lt2"/>
              </a:buClr>
              <a:buSzPts val="3000"/>
              <a:buNone/>
              <a:defRPr sz="3000">
                <a:solidFill>
                  <a:schemeClr val="lt2"/>
                </a:solidFill>
              </a:defRPr>
            </a:lvl7pPr>
            <a:lvl8pPr lvl="7" algn="ctr">
              <a:spcBef>
                <a:spcPts val="0"/>
              </a:spcBef>
              <a:buClr>
                <a:schemeClr val="lt2"/>
              </a:buClr>
              <a:buSzPts val="3000"/>
              <a:buNone/>
              <a:defRPr sz="3000">
                <a:solidFill>
                  <a:schemeClr val="lt2"/>
                </a:solidFill>
              </a:defRPr>
            </a:lvl8pPr>
            <a:lvl9pPr lvl="8" algn="ctr">
              <a:spcBef>
                <a:spcPts val="0"/>
              </a:spcBef>
              <a:buClr>
                <a:schemeClr val="lt2"/>
              </a:buClr>
              <a:buSzPts val="3000"/>
              <a:buNone/>
              <a:defRPr sz="3000">
                <a:solidFill>
                  <a:schemeClr val="lt2"/>
                </a:solidFill>
              </a:defRPr>
            </a:lvl9pPr>
          </a:lstStyle>
          <a:p/>
        </p:txBody>
      </p:sp>
      <p:sp>
        <p:nvSpPr>
          <p:cNvPr id="11" name="Shape 11"/>
          <p:cNvSpPr txBox="1"/>
          <p:nvPr>
            <p:ph type="ctrTitle"/>
          </p:nvPr>
        </p:nvSpPr>
        <p:spPr>
          <a:xfrm>
            <a:off x="685800" y="1583342"/>
            <a:ext cx="7772400" cy="1159800"/>
          </a:xfrm>
          <a:prstGeom prst="rect">
            <a:avLst/>
          </a:prstGeom>
        </p:spPr>
        <p:txBody>
          <a:bodyPr anchorCtr="0" anchor="b" bIns="91425" lIns="91425" rIns="91425" wrap="square" tIns="91425"/>
          <a:lstStyle>
            <a:lvl1pPr lvl="0" algn="ctr">
              <a:spcBef>
                <a:spcPts val="0"/>
              </a:spcBef>
              <a:buSzPts val="4800"/>
              <a:buNone/>
              <a:defRPr sz="4800"/>
            </a:lvl1pPr>
            <a:lvl2pPr lvl="1" algn="ctr">
              <a:spcBef>
                <a:spcPts val="0"/>
              </a:spcBef>
              <a:buSzPts val="4800"/>
              <a:buNone/>
              <a:defRPr sz="4800"/>
            </a:lvl2pPr>
            <a:lvl3pPr lvl="2" algn="ctr">
              <a:spcBef>
                <a:spcPts val="0"/>
              </a:spcBef>
              <a:buSzPts val="4800"/>
              <a:buNone/>
              <a:defRPr sz="4800"/>
            </a:lvl3pPr>
            <a:lvl4pPr lvl="3" algn="ctr">
              <a:spcBef>
                <a:spcPts val="0"/>
              </a:spcBef>
              <a:buSzPts val="4800"/>
              <a:buNone/>
              <a:defRPr sz="4800"/>
            </a:lvl4pPr>
            <a:lvl5pPr lvl="4" algn="ctr">
              <a:spcBef>
                <a:spcPts val="0"/>
              </a:spcBef>
              <a:buSzPts val="4800"/>
              <a:buNone/>
              <a:defRPr sz="4800"/>
            </a:lvl5pPr>
            <a:lvl6pPr lvl="5" algn="ctr">
              <a:spcBef>
                <a:spcPts val="0"/>
              </a:spcBef>
              <a:buSzPts val="4800"/>
              <a:buNone/>
              <a:defRPr sz="4800"/>
            </a:lvl6pPr>
            <a:lvl7pPr lvl="6" algn="ctr">
              <a:spcBef>
                <a:spcPts val="0"/>
              </a:spcBef>
              <a:buSzPts val="4800"/>
              <a:buNone/>
              <a:defRPr sz="4800"/>
            </a:lvl7pPr>
            <a:lvl8pPr lvl="7" algn="ctr">
              <a:spcBef>
                <a:spcPts val="0"/>
              </a:spcBef>
              <a:buSzPts val="4800"/>
              <a:buNone/>
              <a:defRPr sz="4800"/>
            </a:lvl8pPr>
            <a:lvl9pPr lvl="8" algn="ctr">
              <a:spcBef>
                <a:spcPts val="0"/>
              </a:spcBef>
              <a:buSzPts val="4800"/>
              <a:buNone/>
              <a:defRPr sz="4800"/>
            </a:lvl9pPr>
          </a:lstStyle>
          <a:p/>
        </p:txBody>
      </p:sp>
      <p:sp>
        <p:nvSpPr>
          <p:cNvPr id="12" name="Shape 12"/>
          <p:cNvSpPr txBox="1"/>
          <p:nvPr>
            <p:ph idx="12" type="sldNum"/>
          </p:nvPr>
        </p:nvSpPr>
        <p:spPr>
          <a:xfrm>
            <a:off x="8556791" y="4749851"/>
            <a:ext cx="548700" cy="393600"/>
          </a:xfrm>
          <a:prstGeom prst="rect">
            <a:avLst/>
          </a:prstGeom>
        </p:spPr>
        <p:txBody>
          <a:bodyPr anchorCtr="0" anchor="ctr" bIns="91425" lIns="91425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type="tx">
  <p:cSld name="Title and body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hape 14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b" bIns="91425" lIns="91425" rIns="91425" wrap="square" tIns="91425"/>
          <a:lstStyle>
            <a:lvl1pPr lvl="0">
              <a:spcBef>
                <a:spcPts val="0"/>
              </a:spcBef>
              <a:buSzPts val="3600"/>
              <a:buNone/>
              <a:defRPr/>
            </a:lvl1pPr>
            <a:lvl2pPr lvl="1">
              <a:spcBef>
                <a:spcPts val="0"/>
              </a:spcBef>
              <a:buSzPts val="3600"/>
              <a:buNone/>
              <a:defRPr/>
            </a:lvl2pPr>
            <a:lvl3pPr lvl="2">
              <a:spcBef>
                <a:spcPts val="0"/>
              </a:spcBef>
              <a:buSzPts val="3600"/>
              <a:buNone/>
              <a:defRPr/>
            </a:lvl3pPr>
            <a:lvl4pPr lvl="3">
              <a:spcBef>
                <a:spcPts val="0"/>
              </a:spcBef>
              <a:buSzPts val="3600"/>
              <a:buNone/>
              <a:defRPr/>
            </a:lvl4pPr>
            <a:lvl5pPr lvl="4">
              <a:spcBef>
                <a:spcPts val="0"/>
              </a:spcBef>
              <a:buSzPts val="3600"/>
              <a:buNone/>
              <a:defRPr/>
            </a:lvl5pPr>
            <a:lvl6pPr lvl="5">
              <a:spcBef>
                <a:spcPts val="0"/>
              </a:spcBef>
              <a:buSzPts val="3600"/>
              <a:buNone/>
              <a:defRPr/>
            </a:lvl6pPr>
            <a:lvl7pPr lvl="6">
              <a:spcBef>
                <a:spcPts val="0"/>
              </a:spcBef>
              <a:buSzPts val="3600"/>
              <a:buNone/>
              <a:defRPr/>
            </a:lvl7pPr>
            <a:lvl8pPr lvl="7">
              <a:spcBef>
                <a:spcPts val="0"/>
              </a:spcBef>
              <a:buSzPts val="3600"/>
              <a:buNone/>
              <a:defRPr/>
            </a:lvl8pPr>
            <a:lvl9pPr lvl="8">
              <a:spcBef>
                <a:spcPts val="0"/>
              </a:spcBef>
              <a:buSzPts val="3600"/>
              <a:buNone/>
              <a:defRPr/>
            </a:lvl9pPr>
          </a:lstStyle>
          <a:p/>
        </p:txBody>
      </p:sp>
      <p:sp>
        <p:nvSpPr>
          <p:cNvPr id="15" name="Shape 15"/>
          <p:cNvSpPr txBox="1"/>
          <p:nvPr>
            <p:ph idx="1" type="body"/>
          </p:nvPr>
        </p:nvSpPr>
        <p:spPr>
          <a:xfrm>
            <a:off x="457200" y="1200150"/>
            <a:ext cx="8229600" cy="3725700"/>
          </a:xfrm>
          <a:prstGeom prst="rect">
            <a:avLst/>
          </a:prstGeom>
        </p:spPr>
        <p:txBody>
          <a:bodyPr anchorCtr="0" anchor="t" bIns="91425" lIns="91425" rIns="91425" wrap="square" tIns="91425"/>
          <a:lstStyle>
            <a:lvl1pPr lvl="0">
              <a:spcBef>
                <a:spcPts val="0"/>
              </a:spcBef>
              <a:buSzPts val="3000"/>
              <a:buChar char="●"/>
              <a:defRPr/>
            </a:lvl1pPr>
            <a:lvl2pPr lvl="1">
              <a:spcBef>
                <a:spcPts val="0"/>
              </a:spcBef>
              <a:buSzPts val="2400"/>
              <a:buChar char="○"/>
              <a:defRPr/>
            </a:lvl2pPr>
            <a:lvl3pPr lvl="2">
              <a:spcBef>
                <a:spcPts val="0"/>
              </a:spcBef>
              <a:buSzPts val="2400"/>
              <a:buChar char="■"/>
              <a:defRPr/>
            </a:lvl3pPr>
            <a:lvl4pPr lvl="3">
              <a:spcBef>
                <a:spcPts val="0"/>
              </a:spcBef>
              <a:buSzPts val="1800"/>
              <a:buChar char="●"/>
              <a:defRPr/>
            </a:lvl4pPr>
            <a:lvl5pPr lvl="4">
              <a:spcBef>
                <a:spcPts val="0"/>
              </a:spcBef>
              <a:buSzPts val="1800"/>
              <a:buChar char="○"/>
              <a:defRPr/>
            </a:lvl5pPr>
            <a:lvl6pPr lvl="5">
              <a:spcBef>
                <a:spcPts val="0"/>
              </a:spcBef>
              <a:buSzPts val="1800"/>
              <a:buChar char="■"/>
              <a:defRPr/>
            </a:lvl6pPr>
            <a:lvl7pPr lvl="6">
              <a:spcBef>
                <a:spcPts val="0"/>
              </a:spcBef>
              <a:buSzPts val="1800"/>
              <a:buChar char="●"/>
              <a:defRPr/>
            </a:lvl7pPr>
            <a:lvl8pPr lvl="7">
              <a:spcBef>
                <a:spcPts val="0"/>
              </a:spcBef>
              <a:buSzPts val="1800"/>
              <a:buChar char="○"/>
              <a:defRPr/>
            </a:lvl8pPr>
            <a:lvl9pPr lvl="8">
              <a:spcBef>
                <a:spcPts val="0"/>
              </a:spcBef>
              <a:buSzPts val="1800"/>
              <a:buChar char="■"/>
              <a:defRPr/>
            </a:lvl9pPr>
          </a:lstStyle>
          <a:p/>
        </p:txBody>
      </p:sp>
      <p:sp>
        <p:nvSpPr>
          <p:cNvPr id="16" name="Shape 16"/>
          <p:cNvSpPr txBox="1"/>
          <p:nvPr>
            <p:ph idx="12" type="sldNum"/>
          </p:nvPr>
        </p:nvSpPr>
        <p:spPr>
          <a:xfrm>
            <a:off x="8556791" y="4749851"/>
            <a:ext cx="548700" cy="393600"/>
          </a:xfrm>
          <a:prstGeom prst="rect">
            <a:avLst/>
          </a:prstGeom>
        </p:spPr>
        <p:txBody>
          <a:bodyPr anchorCtr="0" anchor="ctr" bIns="91425" lIns="91425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type="twoColTx">
  <p:cSld name="Title and two columns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Shape 18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b" bIns="91425" lIns="91425" rIns="91425" wrap="square" tIns="91425"/>
          <a:lstStyle>
            <a:lvl1pPr lvl="0">
              <a:spcBef>
                <a:spcPts val="0"/>
              </a:spcBef>
              <a:buSzPts val="3600"/>
              <a:buNone/>
              <a:defRPr/>
            </a:lvl1pPr>
            <a:lvl2pPr lvl="1">
              <a:spcBef>
                <a:spcPts val="0"/>
              </a:spcBef>
              <a:buSzPts val="3600"/>
              <a:buNone/>
              <a:defRPr/>
            </a:lvl2pPr>
            <a:lvl3pPr lvl="2">
              <a:spcBef>
                <a:spcPts val="0"/>
              </a:spcBef>
              <a:buSzPts val="3600"/>
              <a:buNone/>
              <a:defRPr/>
            </a:lvl3pPr>
            <a:lvl4pPr lvl="3">
              <a:spcBef>
                <a:spcPts val="0"/>
              </a:spcBef>
              <a:buSzPts val="3600"/>
              <a:buNone/>
              <a:defRPr/>
            </a:lvl4pPr>
            <a:lvl5pPr lvl="4">
              <a:spcBef>
                <a:spcPts val="0"/>
              </a:spcBef>
              <a:buSzPts val="3600"/>
              <a:buNone/>
              <a:defRPr/>
            </a:lvl5pPr>
            <a:lvl6pPr lvl="5">
              <a:spcBef>
                <a:spcPts val="0"/>
              </a:spcBef>
              <a:buSzPts val="3600"/>
              <a:buNone/>
              <a:defRPr/>
            </a:lvl6pPr>
            <a:lvl7pPr lvl="6">
              <a:spcBef>
                <a:spcPts val="0"/>
              </a:spcBef>
              <a:buSzPts val="3600"/>
              <a:buNone/>
              <a:defRPr/>
            </a:lvl7pPr>
            <a:lvl8pPr lvl="7">
              <a:spcBef>
                <a:spcPts val="0"/>
              </a:spcBef>
              <a:buSzPts val="3600"/>
              <a:buNone/>
              <a:defRPr/>
            </a:lvl8pPr>
            <a:lvl9pPr lvl="8">
              <a:spcBef>
                <a:spcPts val="0"/>
              </a:spcBef>
              <a:buSzPts val="3600"/>
              <a:buNone/>
              <a:defRPr/>
            </a:lvl9pPr>
          </a:lstStyle>
          <a:p/>
        </p:txBody>
      </p:sp>
      <p:sp>
        <p:nvSpPr>
          <p:cNvPr id="19" name="Shape 19"/>
          <p:cNvSpPr txBox="1"/>
          <p:nvPr>
            <p:ph idx="1" type="body"/>
          </p:nvPr>
        </p:nvSpPr>
        <p:spPr>
          <a:xfrm>
            <a:off x="457200" y="1200150"/>
            <a:ext cx="3994500" cy="3725700"/>
          </a:xfrm>
          <a:prstGeom prst="rect">
            <a:avLst/>
          </a:prstGeom>
        </p:spPr>
        <p:txBody>
          <a:bodyPr anchorCtr="0" anchor="t" bIns="91425" lIns="91425" rIns="91425" wrap="square" tIns="91425"/>
          <a:lstStyle>
            <a:lvl1pPr lvl="0">
              <a:spcBef>
                <a:spcPts val="0"/>
              </a:spcBef>
              <a:buSzPts val="3000"/>
              <a:buChar char="●"/>
              <a:defRPr/>
            </a:lvl1pPr>
            <a:lvl2pPr lvl="1">
              <a:spcBef>
                <a:spcPts val="0"/>
              </a:spcBef>
              <a:buSzPts val="2400"/>
              <a:buChar char="○"/>
              <a:defRPr/>
            </a:lvl2pPr>
            <a:lvl3pPr lvl="2">
              <a:spcBef>
                <a:spcPts val="0"/>
              </a:spcBef>
              <a:buSzPts val="2400"/>
              <a:buChar char="■"/>
              <a:defRPr/>
            </a:lvl3pPr>
            <a:lvl4pPr lvl="3">
              <a:spcBef>
                <a:spcPts val="0"/>
              </a:spcBef>
              <a:buSzPts val="1800"/>
              <a:buChar char="●"/>
              <a:defRPr/>
            </a:lvl4pPr>
            <a:lvl5pPr lvl="4">
              <a:spcBef>
                <a:spcPts val="0"/>
              </a:spcBef>
              <a:buSzPts val="1800"/>
              <a:buChar char="○"/>
              <a:defRPr/>
            </a:lvl5pPr>
            <a:lvl6pPr lvl="5">
              <a:spcBef>
                <a:spcPts val="0"/>
              </a:spcBef>
              <a:buSzPts val="1800"/>
              <a:buChar char="■"/>
              <a:defRPr/>
            </a:lvl6pPr>
            <a:lvl7pPr lvl="6">
              <a:spcBef>
                <a:spcPts val="0"/>
              </a:spcBef>
              <a:buSzPts val="1800"/>
              <a:buChar char="●"/>
              <a:defRPr/>
            </a:lvl7pPr>
            <a:lvl8pPr lvl="7">
              <a:spcBef>
                <a:spcPts val="0"/>
              </a:spcBef>
              <a:buSzPts val="1800"/>
              <a:buChar char="○"/>
              <a:defRPr/>
            </a:lvl8pPr>
            <a:lvl9pPr lvl="8">
              <a:spcBef>
                <a:spcPts val="0"/>
              </a:spcBef>
              <a:buSzPts val="1800"/>
              <a:buChar char="■"/>
              <a:defRPr/>
            </a:lvl9pPr>
          </a:lstStyle>
          <a:p/>
        </p:txBody>
      </p:sp>
      <p:sp>
        <p:nvSpPr>
          <p:cNvPr id="20" name="Shape 20"/>
          <p:cNvSpPr txBox="1"/>
          <p:nvPr>
            <p:ph idx="2" type="body"/>
          </p:nvPr>
        </p:nvSpPr>
        <p:spPr>
          <a:xfrm>
            <a:off x="4692274" y="1200150"/>
            <a:ext cx="3994500" cy="3725700"/>
          </a:xfrm>
          <a:prstGeom prst="rect">
            <a:avLst/>
          </a:prstGeom>
        </p:spPr>
        <p:txBody>
          <a:bodyPr anchorCtr="0" anchor="t" bIns="91425" lIns="91425" rIns="91425" wrap="square" tIns="91425"/>
          <a:lstStyle>
            <a:lvl1pPr lvl="0">
              <a:spcBef>
                <a:spcPts val="0"/>
              </a:spcBef>
              <a:buSzPts val="3000"/>
              <a:buChar char="●"/>
              <a:defRPr/>
            </a:lvl1pPr>
            <a:lvl2pPr lvl="1">
              <a:spcBef>
                <a:spcPts val="0"/>
              </a:spcBef>
              <a:buSzPts val="2400"/>
              <a:buChar char="○"/>
              <a:defRPr/>
            </a:lvl2pPr>
            <a:lvl3pPr lvl="2">
              <a:spcBef>
                <a:spcPts val="0"/>
              </a:spcBef>
              <a:buSzPts val="2400"/>
              <a:buChar char="■"/>
              <a:defRPr/>
            </a:lvl3pPr>
            <a:lvl4pPr lvl="3">
              <a:spcBef>
                <a:spcPts val="0"/>
              </a:spcBef>
              <a:buSzPts val="1800"/>
              <a:buChar char="●"/>
              <a:defRPr/>
            </a:lvl4pPr>
            <a:lvl5pPr lvl="4">
              <a:spcBef>
                <a:spcPts val="0"/>
              </a:spcBef>
              <a:buSzPts val="1800"/>
              <a:buChar char="○"/>
              <a:defRPr/>
            </a:lvl5pPr>
            <a:lvl6pPr lvl="5">
              <a:spcBef>
                <a:spcPts val="0"/>
              </a:spcBef>
              <a:buSzPts val="1800"/>
              <a:buChar char="■"/>
              <a:defRPr/>
            </a:lvl6pPr>
            <a:lvl7pPr lvl="6">
              <a:spcBef>
                <a:spcPts val="0"/>
              </a:spcBef>
              <a:buSzPts val="1800"/>
              <a:buChar char="●"/>
              <a:defRPr/>
            </a:lvl7pPr>
            <a:lvl8pPr lvl="7">
              <a:spcBef>
                <a:spcPts val="0"/>
              </a:spcBef>
              <a:buSzPts val="1800"/>
              <a:buChar char="○"/>
              <a:defRPr/>
            </a:lvl8pPr>
            <a:lvl9pPr lvl="8">
              <a:spcBef>
                <a:spcPts val="0"/>
              </a:spcBef>
              <a:buSzPts val="1800"/>
              <a:buChar char="■"/>
              <a:defRPr/>
            </a:lvl9pPr>
          </a:lstStyle>
          <a:p/>
        </p:txBody>
      </p:sp>
      <p:sp>
        <p:nvSpPr>
          <p:cNvPr id="21" name="Shape 21"/>
          <p:cNvSpPr txBox="1"/>
          <p:nvPr>
            <p:ph idx="12" type="sldNum"/>
          </p:nvPr>
        </p:nvSpPr>
        <p:spPr>
          <a:xfrm>
            <a:off x="8556791" y="4749851"/>
            <a:ext cx="548700" cy="393600"/>
          </a:xfrm>
          <a:prstGeom prst="rect">
            <a:avLst/>
          </a:prstGeom>
        </p:spPr>
        <p:txBody>
          <a:bodyPr anchorCtr="0" anchor="ctr" bIns="91425" lIns="91425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type="titleOnly">
  <p:cSld name="Title only">
    <p:spTree>
      <p:nvGrpSpPr>
        <p:cNvPr id="22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Shape 23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b" bIns="91425" lIns="91425" rIns="91425" wrap="square" tIns="91425"/>
          <a:lstStyle>
            <a:lvl1pPr lvl="0">
              <a:spcBef>
                <a:spcPts val="0"/>
              </a:spcBef>
              <a:buSzPts val="3600"/>
              <a:buNone/>
              <a:defRPr/>
            </a:lvl1pPr>
            <a:lvl2pPr lvl="1">
              <a:spcBef>
                <a:spcPts val="0"/>
              </a:spcBef>
              <a:buSzPts val="3600"/>
              <a:buNone/>
              <a:defRPr/>
            </a:lvl2pPr>
            <a:lvl3pPr lvl="2">
              <a:spcBef>
                <a:spcPts val="0"/>
              </a:spcBef>
              <a:buSzPts val="3600"/>
              <a:buNone/>
              <a:defRPr/>
            </a:lvl3pPr>
            <a:lvl4pPr lvl="3">
              <a:spcBef>
                <a:spcPts val="0"/>
              </a:spcBef>
              <a:buSzPts val="3600"/>
              <a:buNone/>
              <a:defRPr/>
            </a:lvl4pPr>
            <a:lvl5pPr lvl="4">
              <a:spcBef>
                <a:spcPts val="0"/>
              </a:spcBef>
              <a:buSzPts val="3600"/>
              <a:buNone/>
              <a:defRPr/>
            </a:lvl5pPr>
            <a:lvl6pPr lvl="5">
              <a:spcBef>
                <a:spcPts val="0"/>
              </a:spcBef>
              <a:buSzPts val="3600"/>
              <a:buNone/>
              <a:defRPr/>
            </a:lvl6pPr>
            <a:lvl7pPr lvl="6">
              <a:spcBef>
                <a:spcPts val="0"/>
              </a:spcBef>
              <a:buSzPts val="3600"/>
              <a:buNone/>
              <a:defRPr/>
            </a:lvl7pPr>
            <a:lvl8pPr lvl="7">
              <a:spcBef>
                <a:spcPts val="0"/>
              </a:spcBef>
              <a:buSzPts val="3600"/>
              <a:buNone/>
              <a:defRPr/>
            </a:lvl8pPr>
            <a:lvl9pPr lvl="8">
              <a:spcBef>
                <a:spcPts val="0"/>
              </a:spcBef>
              <a:buSzPts val="3600"/>
              <a:buNone/>
              <a:defRPr/>
            </a:lvl9pPr>
          </a:lstStyle>
          <a:p/>
        </p:txBody>
      </p:sp>
      <p:sp>
        <p:nvSpPr>
          <p:cNvPr id="24" name="Shape 24"/>
          <p:cNvSpPr txBox="1"/>
          <p:nvPr>
            <p:ph idx="12" type="sldNum"/>
          </p:nvPr>
        </p:nvSpPr>
        <p:spPr>
          <a:xfrm>
            <a:off x="8556791" y="4749851"/>
            <a:ext cx="548700" cy="393600"/>
          </a:xfrm>
          <a:prstGeom prst="rect">
            <a:avLst/>
          </a:prstGeom>
        </p:spPr>
        <p:txBody>
          <a:bodyPr anchorCtr="0" anchor="ctr" bIns="91425" lIns="91425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 name="Caption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Shape 26"/>
          <p:cNvSpPr txBox="1"/>
          <p:nvPr>
            <p:ph idx="1" type="body"/>
          </p:nvPr>
        </p:nvSpPr>
        <p:spPr>
          <a:xfrm>
            <a:off x="457200" y="4406309"/>
            <a:ext cx="8229600" cy="519600"/>
          </a:xfrm>
          <a:prstGeom prst="rect">
            <a:avLst/>
          </a:prstGeom>
        </p:spPr>
        <p:txBody>
          <a:bodyPr anchorCtr="0" anchor="t" bIns="91425" lIns="91425" rIns="91425" wrap="square" tIns="91425"/>
          <a:lstStyle>
            <a:lvl1pPr lvl="0" algn="ctr">
              <a:spcBef>
                <a:spcPts val="0"/>
              </a:spcBef>
              <a:buSzPts val="1800"/>
              <a:buNone/>
              <a:defRPr sz="1800"/>
            </a:lvl1pPr>
          </a:lstStyle>
          <a:p/>
        </p:txBody>
      </p:sp>
      <p:sp>
        <p:nvSpPr>
          <p:cNvPr id="27" name="Shape 27"/>
          <p:cNvSpPr txBox="1"/>
          <p:nvPr>
            <p:ph idx="12" type="sldNum"/>
          </p:nvPr>
        </p:nvSpPr>
        <p:spPr>
          <a:xfrm>
            <a:off x="8556791" y="4749851"/>
            <a:ext cx="548700" cy="393600"/>
          </a:xfrm>
          <a:prstGeom prst="rect">
            <a:avLst/>
          </a:prstGeom>
        </p:spPr>
        <p:txBody>
          <a:bodyPr anchorCtr="0" anchor="ctr" bIns="91425" lIns="91425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type="blank">
  <p:cSld name="Blank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 txBox="1"/>
          <p:nvPr>
            <p:ph idx="12" type="sldNum"/>
          </p:nvPr>
        </p:nvSpPr>
        <p:spPr>
          <a:xfrm>
            <a:off x="8556791" y="4749851"/>
            <a:ext cx="548700" cy="393600"/>
          </a:xfrm>
          <a:prstGeom prst="rect">
            <a:avLst/>
          </a:prstGeom>
        </p:spPr>
        <p:txBody>
          <a:bodyPr anchorCtr="0" anchor="ctr" bIns="91425" lIns="91425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 name="dark-gradient">
    <p:bg>
      <p:bgPr>
        <a:gradFill>
          <a:gsLst>
            <a:gs pos="0">
              <a:schemeClr val="dk2"/>
            </a:gs>
            <a:gs pos="100000">
              <a:schemeClr val="dk1"/>
            </a:gs>
          </a:gsLst>
          <a:path path="circle">
            <a:fillToRect b="50%" l="50%" r="50%" t="50%"/>
          </a:path>
          <a:tileRect/>
        </a:gra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wrap="square" tIns="91425"/>
          <a:lstStyle>
            <a:lvl1pPr lvl="0">
              <a:spcBef>
                <a:spcPts val="0"/>
              </a:spcBef>
              <a:buClr>
                <a:schemeClr val="lt1"/>
              </a:buClr>
              <a:buSzPts val="3600"/>
              <a:buNone/>
              <a:defRPr b="1" sz="36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buClr>
                <a:schemeClr val="lt1"/>
              </a:buClr>
              <a:buSzPts val="3600"/>
              <a:buNone/>
              <a:defRPr b="1" sz="36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buClr>
                <a:schemeClr val="lt1"/>
              </a:buClr>
              <a:buSzPts val="3600"/>
              <a:buNone/>
              <a:defRPr b="1" sz="36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buClr>
                <a:schemeClr val="lt1"/>
              </a:buClr>
              <a:buSzPts val="3600"/>
              <a:buNone/>
              <a:defRPr b="1" sz="36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buClr>
                <a:schemeClr val="lt1"/>
              </a:buClr>
              <a:buSzPts val="3600"/>
              <a:buNone/>
              <a:defRPr b="1" sz="36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buClr>
                <a:schemeClr val="lt1"/>
              </a:buClr>
              <a:buSzPts val="3600"/>
              <a:buNone/>
              <a:defRPr b="1" sz="36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buClr>
                <a:schemeClr val="lt1"/>
              </a:buClr>
              <a:buSzPts val="3600"/>
              <a:buNone/>
              <a:defRPr b="1" sz="36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buClr>
                <a:schemeClr val="lt1"/>
              </a:buClr>
              <a:buSzPts val="3600"/>
              <a:buNone/>
              <a:defRPr b="1" sz="36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buClr>
                <a:schemeClr val="lt1"/>
              </a:buClr>
              <a:buSzPts val="3600"/>
              <a:buNone/>
              <a:defRPr b="1" sz="36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7" name="Shape 7"/>
          <p:cNvSpPr txBox="1"/>
          <p:nvPr>
            <p:ph idx="1" type="body"/>
          </p:nvPr>
        </p:nvSpPr>
        <p:spPr>
          <a:xfrm>
            <a:off x="457200" y="1200150"/>
            <a:ext cx="8229600" cy="3725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/>
          <a:lstStyle>
            <a:lvl1pPr lvl="0">
              <a:spcBef>
                <a:spcPts val="600"/>
              </a:spcBef>
              <a:buClr>
                <a:schemeClr val="lt1"/>
              </a:buClr>
              <a:buSzPts val="3000"/>
              <a:buChar char="●"/>
              <a:defRPr sz="3000">
                <a:solidFill>
                  <a:schemeClr val="lt1"/>
                </a:solidFill>
              </a:defRPr>
            </a:lvl1pPr>
            <a:lvl2pPr lvl="1">
              <a:spcBef>
                <a:spcPts val="480"/>
              </a:spcBef>
              <a:buClr>
                <a:schemeClr val="lt1"/>
              </a:buClr>
              <a:buSzPts val="2400"/>
              <a:buChar char="○"/>
              <a:defRPr sz="2400">
                <a:solidFill>
                  <a:schemeClr val="lt1"/>
                </a:solidFill>
              </a:defRPr>
            </a:lvl2pPr>
            <a:lvl3pPr lvl="2">
              <a:spcBef>
                <a:spcPts val="480"/>
              </a:spcBef>
              <a:buClr>
                <a:schemeClr val="lt1"/>
              </a:buClr>
              <a:buSzPts val="2400"/>
              <a:buChar char="■"/>
              <a:defRPr sz="2400">
                <a:solidFill>
                  <a:schemeClr val="lt1"/>
                </a:solidFill>
              </a:defRPr>
            </a:lvl3pPr>
            <a:lvl4pPr lvl="3">
              <a:spcBef>
                <a:spcPts val="360"/>
              </a:spcBef>
              <a:buClr>
                <a:schemeClr val="lt1"/>
              </a:buClr>
              <a:buSzPts val="1800"/>
              <a:buChar char="●"/>
              <a:defRPr sz="1800">
                <a:solidFill>
                  <a:schemeClr val="lt1"/>
                </a:solidFill>
              </a:defRPr>
            </a:lvl4pPr>
            <a:lvl5pPr lvl="4">
              <a:spcBef>
                <a:spcPts val="360"/>
              </a:spcBef>
              <a:buClr>
                <a:schemeClr val="lt1"/>
              </a:buClr>
              <a:buSzPts val="1800"/>
              <a:buChar char="○"/>
              <a:defRPr sz="1800">
                <a:solidFill>
                  <a:schemeClr val="lt1"/>
                </a:solidFill>
              </a:defRPr>
            </a:lvl5pPr>
            <a:lvl6pPr lvl="5">
              <a:spcBef>
                <a:spcPts val="360"/>
              </a:spcBef>
              <a:buClr>
                <a:schemeClr val="lt1"/>
              </a:buClr>
              <a:buSzPts val="1800"/>
              <a:buChar char="■"/>
              <a:defRPr sz="1800">
                <a:solidFill>
                  <a:schemeClr val="lt1"/>
                </a:solidFill>
              </a:defRPr>
            </a:lvl6pPr>
            <a:lvl7pPr lvl="6">
              <a:spcBef>
                <a:spcPts val="360"/>
              </a:spcBef>
              <a:buClr>
                <a:schemeClr val="lt1"/>
              </a:buClr>
              <a:buSzPts val="1800"/>
              <a:buChar char="●"/>
              <a:defRPr sz="1800">
                <a:solidFill>
                  <a:schemeClr val="lt1"/>
                </a:solidFill>
              </a:defRPr>
            </a:lvl7pPr>
            <a:lvl8pPr lvl="7">
              <a:spcBef>
                <a:spcPts val="360"/>
              </a:spcBef>
              <a:buClr>
                <a:schemeClr val="lt1"/>
              </a:buClr>
              <a:buSzPts val="1800"/>
              <a:buChar char="○"/>
              <a:defRPr sz="1800">
                <a:solidFill>
                  <a:schemeClr val="lt1"/>
                </a:solidFill>
              </a:defRPr>
            </a:lvl8pPr>
            <a:lvl9pPr lvl="8">
              <a:spcBef>
                <a:spcPts val="360"/>
              </a:spcBef>
              <a:buClr>
                <a:schemeClr val="lt1"/>
              </a:buClr>
              <a:buSzPts val="1800"/>
              <a:buChar char="■"/>
              <a:defRPr sz="18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8" name="Shape 8"/>
          <p:cNvSpPr txBox="1"/>
          <p:nvPr>
            <p:ph idx="12" type="sldNum"/>
          </p:nvPr>
        </p:nvSpPr>
        <p:spPr>
          <a:xfrm>
            <a:off x="8556791" y="4749851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>
            <a:noAutofit/>
          </a:bodyPr>
          <a:lstStyle/>
          <a:p>
            <a:pPr indent="0" lvl="0" marL="0" algn="r">
              <a:spcBef>
                <a:spcPts val="0"/>
              </a:spcBef>
              <a:buNone/>
            </a:pPr>
            <a:fld id="{00000000-1234-1234-1234-123412341234}" type="slidenum">
              <a:rPr lang="en" sz="1300">
                <a:solidFill>
                  <a:schemeClr val="lt1"/>
                </a:solidFill>
              </a:rPr>
              <a:t>‹#›</a:t>
            </a:fld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Shape 34"/>
          <p:cNvSpPr txBox="1"/>
          <p:nvPr>
            <p:ph type="ctrTitle"/>
          </p:nvPr>
        </p:nvSpPr>
        <p:spPr>
          <a:xfrm>
            <a:off x="2041500" y="2594650"/>
            <a:ext cx="5061000" cy="1159800"/>
          </a:xfrm>
          <a:prstGeom prst="rect">
            <a:avLst/>
          </a:prstGeom>
        </p:spPr>
        <p:txBody>
          <a:bodyPr anchorCtr="0" anchor="b" bIns="91425" lIns="91425" rIns="91425" wrap="square" tIns="91425">
            <a:noAutofit/>
          </a:bodyPr>
          <a:lstStyle/>
          <a:p>
            <a:pPr indent="-298450" lvl="0" marL="457200" rtl="0" algn="l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ts val="1100"/>
              <a:buChar char="●"/>
            </a:pPr>
            <a:r>
              <a:rPr lang="en"/>
              <a:t>Flight Schools</a:t>
            </a:r>
          </a:p>
        </p:txBody>
      </p:sp>
      <p:sp>
        <p:nvSpPr>
          <p:cNvPr id="35" name="Shape 35"/>
          <p:cNvSpPr txBox="1"/>
          <p:nvPr>
            <p:ph idx="1" type="subTitle"/>
          </p:nvPr>
        </p:nvSpPr>
        <p:spPr>
          <a:xfrm>
            <a:off x="685800" y="3754454"/>
            <a:ext cx="7772400" cy="7848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buNone/>
            </a:pPr>
            <a:r>
              <a:rPr lang="en"/>
              <a:t>Write your names here.</a:t>
            </a:r>
          </a:p>
        </p:txBody>
      </p:sp>
      <p:pic>
        <p:nvPicPr>
          <p:cNvPr id="36" name="Shape 3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046801" y="565350"/>
            <a:ext cx="3050400" cy="20293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hape 41"/>
          <p:cNvSpPr txBox="1"/>
          <p:nvPr>
            <p:ph type="title"/>
          </p:nvPr>
        </p:nvSpPr>
        <p:spPr>
          <a:xfrm>
            <a:off x="457200" y="205971"/>
            <a:ext cx="8229600" cy="1945500"/>
          </a:xfrm>
          <a:prstGeom prst="rect">
            <a:avLst/>
          </a:prstGeom>
        </p:spPr>
        <p:txBody>
          <a:bodyPr anchorCtr="0" anchor="b" bIns="91425" lIns="91425" rIns="91425" wrap="square" tIns="91425">
            <a:noAutofit/>
          </a:bodyPr>
          <a:lstStyle/>
          <a:p>
            <a:pPr indent="-69850" lvl="0" marL="0">
              <a:spcBef>
                <a:spcPts val="0"/>
              </a:spcBef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How many flight schools specialize in fixed wing training?</a:t>
            </a:r>
          </a:p>
          <a:p>
            <a:pPr indent="0" lvl="0" mar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Shape 46"/>
          <p:cNvSpPr txBox="1"/>
          <p:nvPr>
            <p:ph type="title"/>
          </p:nvPr>
        </p:nvSpPr>
        <p:spPr>
          <a:xfrm>
            <a:off x="457200" y="205977"/>
            <a:ext cx="8229600" cy="2625000"/>
          </a:xfrm>
          <a:prstGeom prst="rect">
            <a:avLst/>
          </a:prstGeom>
        </p:spPr>
        <p:txBody>
          <a:bodyPr anchorCtr="0" anchor="b" bIns="91425" lIns="91425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buNone/>
            </a:pPr>
            <a:r>
              <a:rPr lang="en"/>
              <a:t>Which flight schools train pilots specifically in rotor aircraft?</a:t>
            </a:r>
          </a:p>
          <a:p>
            <a:pPr indent="0" lvl="0" marL="0" rtl="0">
              <a:spcBef>
                <a:spcPts val="0"/>
              </a:spcBef>
              <a:buNone/>
            </a:pPr>
            <a:r>
              <a:t/>
            </a:r>
            <a:endParaRPr/>
          </a:p>
          <a:p>
            <a:pPr indent="0" lvl="0" mar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Shape 51"/>
          <p:cNvSpPr txBox="1"/>
          <p:nvPr>
            <p:ph type="title"/>
          </p:nvPr>
        </p:nvSpPr>
        <p:spPr>
          <a:xfrm>
            <a:off x="457200" y="205971"/>
            <a:ext cx="8229600" cy="1945500"/>
          </a:xfrm>
          <a:prstGeom prst="rect">
            <a:avLst/>
          </a:prstGeom>
        </p:spPr>
        <p:txBody>
          <a:bodyPr anchorCtr="0" anchor="b" bIns="91425" lIns="91425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buNone/>
            </a:pPr>
            <a:r>
              <a:rPr lang="en"/>
              <a:t>What type of training do they provide?</a:t>
            </a:r>
          </a:p>
          <a:p>
            <a:pPr indent="0" lvl="0" mar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Dark Gradient">
  <a:themeElements>
    <a:clrScheme name="Custom 346">
      <a:dk1>
        <a:srgbClr val="000000"/>
      </a:dk1>
      <a:lt1>
        <a:srgbClr val="FFFFFF"/>
      </a:lt1>
      <a:dk2>
        <a:srgbClr val="4C4C4C"/>
      </a:dk2>
      <a:lt2>
        <a:srgbClr val="CCCCCC"/>
      </a:lt2>
      <a:accent1>
        <a:srgbClr val="89B4B8"/>
      </a:accent1>
      <a:accent2>
        <a:srgbClr val="AFA6CA"/>
      </a:accent2>
      <a:accent3>
        <a:srgbClr val="A5B492"/>
      </a:accent3>
      <a:accent4>
        <a:srgbClr val="E8CD6D"/>
      </a:accent4>
      <a:accent5>
        <a:srgbClr val="F4A447"/>
      </a:accent5>
      <a:accent6>
        <a:srgbClr val="D09D94"/>
      </a:accent6>
      <a:hlink>
        <a:srgbClr val="5EA7AA"/>
      </a:hlink>
      <a:folHlink>
        <a:srgbClr val="A295BE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