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685800" y="24977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Flying the Aircraft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3754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0799" y="438800"/>
            <a:ext cx="3082399" cy="2058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325546"/>
            <a:ext cx="8229600" cy="20100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H</a:t>
            </a:r>
            <a:r>
              <a:rPr lang="en"/>
              <a:t>ow many new pilots and technicians will be required over the next 20 years?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325546"/>
            <a:ext cx="8229600" cy="20100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What is the average number of hours required for a Airline Transport Rating?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325550"/>
            <a:ext cx="8229600" cy="8352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Is flight training expensive?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