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685800" y="24977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Char char="●"/>
            </a:pPr>
            <a:r>
              <a:rPr lang="en"/>
              <a:t>Supporting the Aircraft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3754454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9524" y="362975"/>
            <a:ext cx="3664949" cy="2134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05964"/>
            <a:ext cx="8229600" cy="3658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69850" lvl="0" mar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If you are not looking to become a pilot or aircraft maintenance technician what other discipline can you consider?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05964"/>
            <a:ext cx="8229600" cy="3658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What career discipline is responsible for the loading and unloading of aircraft?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64"/>
            <a:ext cx="8229600" cy="3658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A Flight Dispatcher is like a?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205964"/>
            <a:ext cx="8229600" cy="3658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Air Navigation employees provide what service?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