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4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1400"/>
              <a:buChar char="●"/>
              <a:defRPr sz="1100"/>
            </a:lvl1pPr>
            <a:lvl2pPr lvl="1">
              <a:spcBef>
                <a:spcPts val="0"/>
              </a:spcBef>
              <a:buSzPts val="1400"/>
              <a:buChar char="○"/>
              <a:defRPr sz="1100"/>
            </a:lvl2pPr>
            <a:lvl3pPr lvl="2">
              <a:spcBef>
                <a:spcPts val="0"/>
              </a:spcBef>
              <a:buSzPts val="1400"/>
              <a:buChar char="■"/>
              <a:defRPr sz="1100"/>
            </a:lvl3pPr>
            <a:lvl4pPr lvl="3">
              <a:spcBef>
                <a:spcPts val="0"/>
              </a:spcBef>
              <a:buSzPts val="1400"/>
              <a:buChar char="●"/>
              <a:defRPr sz="1100"/>
            </a:lvl4pPr>
            <a:lvl5pPr lvl="4">
              <a:spcBef>
                <a:spcPts val="0"/>
              </a:spcBef>
              <a:buSzPts val="1400"/>
              <a:buChar char="○"/>
              <a:defRPr sz="1100"/>
            </a:lvl5pPr>
            <a:lvl6pPr lvl="5">
              <a:spcBef>
                <a:spcPts val="0"/>
              </a:spcBef>
              <a:buSzPts val="1400"/>
              <a:buChar char="■"/>
              <a:defRPr sz="1100"/>
            </a:lvl6pPr>
            <a:lvl7pPr lvl="6">
              <a:spcBef>
                <a:spcPts val="0"/>
              </a:spcBef>
              <a:buSzPts val="1400"/>
              <a:buChar char="●"/>
              <a:defRPr sz="1100"/>
            </a:lvl7pPr>
            <a:lvl8pPr lvl="7">
              <a:spcBef>
                <a:spcPts val="0"/>
              </a:spcBef>
              <a:buSzPts val="1400"/>
              <a:buChar char="○"/>
              <a:defRPr sz="1100"/>
            </a:lvl8pPr>
            <a:lvl9pPr lvl="8">
              <a:spcBef>
                <a:spcPts val="0"/>
              </a:spcBef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" name="Shape 3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spcBef>
                <a:spcPts val="0"/>
              </a:spcBef>
              <a:buClr>
                <a:schemeClr val="lt2"/>
              </a:buClr>
              <a:buSzPts val="3000"/>
              <a:buNone/>
              <a:defRPr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1" name="Shape 11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algn="ctr">
              <a:spcBef>
                <a:spcPts val="0"/>
              </a:spcBef>
              <a:buSzPts val="4800"/>
              <a:buNone/>
              <a:defRPr sz="4800"/>
            </a:lvl1pPr>
            <a:lvl2pPr lvl="1" algn="ctr">
              <a:spcBef>
                <a:spcPts val="0"/>
              </a:spcBef>
              <a:buSzPts val="4800"/>
              <a:buNone/>
              <a:defRPr sz="4800"/>
            </a:lvl2pPr>
            <a:lvl3pPr lvl="2" algn="ctr">
              <a:spcBef>
                <a:spcPts val="0"/>
              </a:spcBef>
              <a:buSzPts val="4800"/>
              <a:buNone/>
              <a:defRPr sz="4800"/>
            </a:lvl3pPr>
            <a:lvl4pPr lvl="3" algn="ctr">
              <a:spcBef>
                <a:spcPts val="0"/>
              </a:spcBef>
              <a:buSzPts val="4800"/>
              <a:buNone/>
              <a:defRPr sz="4800"/>
            </a:lvl4pPr>
            <a:lvl5pPr lvl="4" algn="ctr">
              <a:spcBef>
                <a:spcPts val="0"/>
              </a:spcBef>
              <a:buSzPts val="4800"/>
              <a:buNone/>
              <a:defRPr sz="4800"/>
            </a:lvl5pPr>
            <a:lvl6pPr lvl="5" algn="ctr">
              <a:spcBef>
                <a:spcPts val="0"/>
              </a:spcBef>
              <a:buSzPts val="4800"/>
              <a:buNone/>
              <a:defRPr sz="4800"/>
            </a:lvl6pPr>
            <a:lvl7pPr lvl="6" algn="ctr">
              <a:spcBef>
                <a:spcPts val="0"/>
              </a:spcBef>
              <a:buSzPts val="4800"/>
              <a:buNone/>
              <a:defRPr sz="4800"/>
            </a:lvl7pPr>
            <a:lvl8pPr lvl="7" algn="ctr">
              <a:spcBef>
                <a:spcPts val="0"/>
              </a:spcBef>
              <a:buSzPts val="4800"/>
              <a:buNone/>
              <a:defRPr sz="4800"/>
            </a:lvl8pPr>
            <a:lvl9pPr lvl="8" algn="ctr">
              <a:spcBef>
                <a:spcPts val="0"/>
              </a:spcBef>
              <a:buSzPts val="4800"/>
              <a:buNone/>
              <a:defRPr sz="4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x">
  <p:cSld name="Title and 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SzPts val="3600"/>
              <a:buNone/>
              <a:defRPr/>
            </a:lvl1pPr>
            <a:lvl2pPr lvl="1">
              <a:spcBef>
                <a:spcPts val="0"/>
              </a:spcBef>
              <a:buSzPts val="3600"/>
              <a:buNone/>
              <a:defRPr/>
            </a:lvl2pPr>
            <a:lvl3pPr lvl="2">
              <a:spcBef>
                <a:spcPts val="0"/>
              </a:spcBef>
              <a:buSzPts val="3600"/>
              <a:buNone/>
              <a:defRPr/>
            </a:lvl3pPr>
            <a:lvl4pPr lvl="3">
              <a:spcBef>
                <a:spcPts val="0"/>
              </a:spcBef>
              <a:buSzPts val="3600"/>
              <a:buNone/>
              <a:defRPr/>
            </a:lvl4pPr>
            <a:lvl5pPr lvl="4">
              <a:spcBef>
                <a:spcPts val="0"/>
              </a:spcBef>
              <a:buSzPts val="3600"/>
              <a:buNone/>
              <a:defRPr/>
            </a:lvl5pPr>
            <a:lvl6pPr lvl="5">
              <a:spcBef>
                <a:spcPts val="0"/>
              </a:spcBef>
              <a:buSzPts val="3600"/>
              <a:buNone/>
              <a:defRPr/>
            </a:lvl6pPr>
            <a:lvl7pPr lvl="6">
              <a:spcBef>
                <a:spcPts val="0"/>
              </a:spcBef>
              <a:buSzPts val="3600"/>
              <a:buNone/>
              <a:defRPr/>
            </a:lvl7pPr>
            <a:lvl8pPr lvl="7">
              <a:spcBef>
                <a:spcPts val="0"/>
              </a:spcBef>
              <a:buSzPts val="3600"/>
              <a:buNone/>
              <a:defRPr/>
            </a:lvl8pPr>
            <a:lvl9pPr lvl="8">
              <a:spcBef>
                <a:spcPts val="0"/>
              </a:spcBef>
              <a:buSzPts val="3600"/>
              <a:buNone/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3000"/>
              <a:buChar char="●"/>
              <a:defRPr/>
            </a:lvl1pPr>
            <a:lvl2pPr lvl="1">
              <a:spcBef>
                <a:spcPts val="0"/>
              </a:spcBef>
              <a:buSzPts val="2400"/>
              <a:buChar char="○"/>
              <a:defRPr/>
            </a:lvl2pPr>
            <a:lvl3pPr lvl="2">
              <a:spcBef>
                <a:spcPts val="0"/>
              </a:spcBef>
              <a:buSzPts val="2400"/>
              <a:buChar char="■"/>
              <a:defRPr/>
            </a:lvl3pPr>
            <a:lvl4pPr lvl="3">
              <a:spcBef>
                <a:spcPts val="0"/>
              </a:spcBef>
              <a:buSzPts val="1800"/>
              <a:buChar char="●"/>
              <a:defRPr/>
            </a:lvl4pPr>
            <a:lvl5pPr lvl="4">
              <a:spcBef>
                <a:spcPts val="0"/>
              </a:spcBef>
              <a:buSzPts val="1800"/>
              <a:buChar char="○"/>
              <a:defRPr/>
            </a:lvl5pPr>
            <a:lvl6pPr lvl="5">
              <a:spcBef>
                <a:spcPts val="0"/>
              </a:spcBef>
              <a:buSzPts val="1800"/>
              <a:buChar char="■"/>
              <a:defRPr/>
            </a:lvl6pPr>
            <a:lvl7pPr lvl="6">
              <a:spcBef>
                <a:spcPts val="0"/>
              </a:spcBef>
              <a:buSzPts val="1800"/>
              <a:buChar char="●"/>
              <a:defRPr/>
            </a:lvl7pPr>
            <a:lvl8pPr lvl="7">
              <a:spcBef>
                <a:spcPts val="0"/>
              </a:spcBef>
              <a:buSzPts val="1800"/>
              <a:buChar char="○"/>
              <a:defRPr/>
            </a:lvl8pPr>
            <a:lvl9pPr lvl="8">
              <a:spcBef>
                <a:spcPts val="0"/>
              </a:spcBef>
              <a:buSzPts val="1800"/>
              <a:buChar char="■"/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ColTx">
  <p:cSld name="Title and two columns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SzPts val="3600"/>
              <a:buNone/>
              <a:defRPr/>
            </a:lvl1pPr>
            <a:lvl2pPr lvl="1">
              <a:spcBef>
                <a:spcPts val="0"/>
              </a:spcBef>
              <a:buSzPts val="3600"/>
              <a:buNone/>
              <a:defRPr/>
            </a:lvl2pPr>
            <a:lvl3pPr lvl="2">
              <a:spcBef>
                <a:spcPts val="0"/>
              </a:spcBef>
              <a:buSzPts val="3600"/>
              <a:buNone/>
              <a:defRPr/>
            </a:lvl3pPr>
            <a:lvl4pPr lvl="3">
              <a:spcBef>
                <a:spcPts val="0"/>
              </a:spcBef>
              <a:buSzPts val="3600"/>
              <a:buNone/>
              <a:defRPr/>
            </a:lvl4pPr>
            <a:lvl5pPr lvl="4">
              <a:spcBef>
                <a:spcPts val="0"/>
              </a:spcBef>
              <a:buSzPts val="3600"/>
              <a:buNone/>
              <a:defRPr/>
            </a:lvl5pPr>
            <a:lvl6pPr lvl="5">
              <a:spcBef>
                <a:spcPts val="0"/>
              </a:spcBef>
              <a:buSzPts val="3600"/>
              <a:buNone/>
              <a:defRPr/>
            </a:lvl6pPr>
            <a:lvl7pPr lvl="6">
              <a:spcBef>
                <a:spcPts val="0"/>
              </a:spcBef>
              <a:buSzPts val="3600"/>
              <a:buNone/>
              <a:defRPr/>
            </a:lvl7pPr>
            <a:lvl8pPr lvl="7">
              <a:spcBef>
                <a:spcPts val="0"/>
              </a:spcBef>
              <a:buSzPts val="3600"/>
              <a:buNone/>
              <a:defRPr/>
            </a:lvl8pPr>
            <a:lvl9pPr lvl="8">
              <a:spcBef>
                <a:spcPts val="0"/>
              </a:spcBef>
              <a:buSzPts val="3600"/>
              <a:buNone/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" type="body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3000"/>
              <a:buChar char="●"/>
              <a:defRPr/>
            </a:lvl1pPr>
            <a:lvl2pPr lvl="1">
              <a:spcBef>
                <a:spcPts val="0"/>
              </a:spcBef>
              <a:buSzPts val="2400"/>
              <a:buChar char="○"/>
              <a:defRPr/>
            </a:lvl2pPr>
            <a:lvl3pPr lvl="2">
              <a:spcBef>
                <a:spcPts val="0"/>
              </a:spcBef>
              <a:buSzPts val="2400"/>
              <a:buChar char="■"/>
              <a:defRPr/>
            </a:lvl3pPr>
            <a:lvl4pPr lvl="3">
              <a:spcBef>
                <a:spcPts val="0"/>
              </a:spcBef>
              <a:buSzPts val="1800"/>
              <a:buChar char="●"/>
              <a:defRPr/>
            </a:lvl4pPr>
            <a:lvl5pPr lvl="4">
              <a:spcBef>
                <a:spcPts val="0"/>
              </a:spcBef>
              <a:buSzPts val="1800"/>
              <a:buChar char="○"/>
              <a:defRPr/>
            </a:lvl5pPr>
            <a:lvl6pPr lvl="5">
              <a:spcBef>
                <a:spcPts val="0"/>
              </a:spcBef>
              <a:buSzPts val="1800"/>
              <a:buChar char="■"/>
              <a:defRPr/>
            </a:lvl6pPr>
            <a:lvl7pPr lvl="6">
              <a:spcBef>
                <a:spcPts val="0"/>
              </a:spcBef>
              <a:buSzPts val="1800"/>
              <a:buChar char="●"/>
              <a:defRPr/>
            </a:lvl7pPr>
            <a:lvl8pPr lvl="7">
              <a:spcBef>
                <a:spcPts val="0"/>
              </a:spcBef>
              <a:buSzPts val="1800"/>
              <a:buChar char="○"/>
              <a:defRPr/>
            </a:lvl8pPr>
            <a:lvl9pPr lvl="8">
              <a:spcBef>
                <a:spcPts val="0"/>
              </a:spcBef>
              <a:buSzPts val="1800"/>
              <a:buChar char="■"/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2" type="body"/>
          </p:nvPr>
        </p:nvSpPr>
        <p:spPr>
          <a:xfrm>
            <a:off x="4692274" y="1200150"/>
            <a:ext cx="3994500" cy="3725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3000"/>
              <a:buChar char="●"/>
              <a:defRPr/>
            </a:lvl1pPr>
            <a:lvl2pPr lvl="1">
              <a:spcBef>
                <a:spcPts val="0"/>
              </a:spcBef>
              <a:buSzPts val="2400"/>
              <a:buChar char="○"/>
              <a:defRPr/>
            </a:lvl2pPr>
            <a:lvl3pPr lvl="2">
              <a:spcBef>
                <a:spcPts val="0"/>
              </a:spcBef>
              <a:buSzPts val="2400"/>
              <a:buChar char="■"/>
              <a:defRPr/>
            </a:lvl3pPr>
            <a:lvl4pPr lvl="3">
              <a:spcBef>
                <a:spcPts val="0"/>
              </a:spcBef>
              <a:buSzPts val="1800"/>
              <a:buChar char="●"/>
              <a:defRPr/>
            </a:lvl4pPr>
            <a:lvl5pPr lvl="4">
              <a:spcBef>
                <a:spcPts val="0"/>
              </a:spcBef>
              <a:buSzPts val="1800"/>
              <a:buChar char="○"/>
              <a:defRPr/>
            </a:lvl5pPr>
            <a:lvl6pPr lvl="5">
              <a:spcBef>
                <a:spcPts val="0"/>
              </a:spcBef>
              <a:buSzPts val="1800"/>
              <a:buChar char="■"/>
              <a:defRPr/>
            </a:lvl6pPr>
            <a:lvl7pPr lvl="6">
              <a:spcBef>
                <a:spcPts val="0"/>
              </a:spcBef>
              <a:buSzPts val="1800"/>
              <a:buChar char="●"/>
              <a:defRPr/>
            </a:lvl7pPr>
            <a:lvl8pPr lvl="7">
              <a:spcBef>
                <a:spcPts val="0"/>
              </a:spcBef>
              <a:buSzPts val="1800"/>
              <a:buChar char="○"/>
              <a:defRPr/>
            </a:lvl8pPr>
            <a:lvl9pPr lvl="8">
              <a:spcBef>
                <a:spcPts val="0"/>
              </a:spcBef>
              <a:buSzPts val="1800"/>
              <a:buChar char="■"/>
              <a:defRPr/>
            </a:lvl9pPr>
          </a:lstStyle>
          <a:p/>
        </p:txBody>
      </p:sp>
      <p:sp>
        <p:nvSpPr>
          <p:cNvPr id="21" name="Shape 2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SzPts val="3600"/>
              <a:buNone/>
              <a:defRPr/>
            </a:lvl1pPr>
            <a:lvl2pPr lvl="1">
              <a:spcBef>
                <a:spcPts val="0"/>
              </a:spcBef>
              <a:buSzPts val="3600"/>
              <a:buNone/>
              <a:defRPr/>
            </a:lvl2pPr>
            <a:lvl3pPr lvl="2">
              <a:spcBef>
                <a:spcPts val="0"/>
              </a:spcBef>
              <a:buSzPts val="3600"/>
              <a:buNone/>
              <a:defRPr/>
            </a:lvl3pPr>
            <a:lvl4pPr lvl="3">
              <a:spcBef>
                <a:spcPts val="0"/>
              </a:spcBef>
              <a:buSzPts val="3600"/>
              <a:buNone/>
              <a:defRPr/>
            </a:lvl4pPr>
            <a:lvl5pPr lvl="4">
              <a:spcBef>
                <a:spcPts val="0"/>
              </a:spcBef>
              <a:buSzPts val="3600"/>
              <a:buNone/>
              <a:defRPr/>
            </a:lvl5pPr>
            <a:lvl6pPr lvl="5">
              <a:spcBef>
                <a:spcPts val="0"/>
              </a:spcBef>
              <a:buSzPts val="3600"/>
              <a:buNone/>
              <a:defRPr/>
            </a:lvl6pPr>
            <a:lvl7pPr lvl="6">
              <a:spcBef>
                <a:spcPts val="0"/>
              </a:spcBef>
              <a:buSzPts val="3600"/>
              <a:buNone/>
              <a:defRPr/>
            </a:lvl7pPr>
            <a:lvl8pPr lvl="7">
              <a:spcBef>
                <a:spcPts val="0"/>
              </a:spcBef>
              <a:buSzPts val="3600"/>
              <a:buNone/>
              <a:defRPr/>
            </a:lvl8pPr>
            <a:lvl9pPr lvl="8">
              <a:spcBef>
                <a:spcPts val="0"/>
              </a:spcBef>
              <a:buSzPts val="3600"/>
              <a:buNone/>
              <a:defRPr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Caption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idx="1" type="body"/>
          </p:nvPr>
        </p:nvSpPr>
        <p:spPr>
          <a:xfrm>
            <a:off x="457200" y="4406309"/>
            <a:ext cx="8229600" cy="5196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spcBef>
                <a:spcPts val="0"/>
              </a:spcBef>
              <a:buSzPts val="1800"/>
              <a:buNone/>
              <a:defRPr sz="1800"/>
            </a:lvl1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dark-gradient">
    <p:bg>
      <p:bgPr>
        <a:gradFill>
          <a:gsLst>
            <a:gs pos="0">
              <a:schemeClr val="dk2"/>
            </a:gs>
            <a:gs pos="100000">
              <a:schemeClr val="dk1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600"/>
              </a:spcBef>
              <a:buClr>
                <a:schemeClr val="lt1"/>
              </a:buClr>
              <a:buSzPts val="3000"/>
              <a:buChar char="●"/>
              <a:defRPr sz="3000">
                <a:solidFill>
                  <a:schemeClr val="lt1"/>
                </a:solidFill>
              </a:defRPr>
            </a:lvl1pPr>
            <a:lvl2pPr lvl="1">
              <a:spcBef>
                <a:spcPts val="480"/>
              </a:spcBef>
              <a:buClr>
                <a:schemeClr val="lt1"/>
              </a:buClr>
              <a:buSzPts val="2400"/>
              <a:buChar char="○"/>
              <a:defRPr sz="2400">
                <a:solidFill>
                  <a:schemeClr val="lt1"/>
                </a:solidFill>
              </a:defRPr>
            </a:lvl2pPr>
            <a:lvl3pPr lvl="2">
              <a:spcBef>
                <a:spcPts val="480"/>
              </a:spcBef>
              <a:buClr>
                <a:schemeClr val="lt1"/>
              </a:buClr>
              <a:buSzPts val="2400"/>
              <a:buChar char="■"/>
              <a:defRPr sz="2400">
                <a:solidFill>
                  <a:schemeClr val="lt1"/>
                </a:solidFill>
              </a:defRPr>
            </a:lvl3pPr>
            <a:lvl4pPr lvl="3">
              <a:spcBef>
                <a:spcPts val="360"/>
              </a:spcBef>
              <a:buClr>
                <a:schemeClr val="lt1"/>
              </a:buClr>
              <a:buSzPts val="1800"/>
              <a:buChar char="●"/>
              <a:defRPr sz="1800">
                <a:solidFill>
                  <a:schemeClr val="lt1"/>
                </a:solidFill>
              </a:defRPr>
            </a:lvl4pPr>
            <a:lvl5pPr lvl="4">
              <a:spcBef>
                <a:spcPts val="360"/>
              </a:spcBef>
              <a:buClr>
                <a:schemeClr val="lt1"/>
              </a:buClr>
              <a:buSzPts val="1800"/>
              <a:buChar char="○"/>
              <a:defRPr sz="1800">
                <a:solidFill>
                  <a:schemeClr val="lt1"/>
                </a:solidFill>
              </a:defRPr>
            </a:lvl5pPr>
            <a:lvl6pPr lvl="5">
              <a:spcBef>
                <a:spcPts val="360"/>
              </a:spcBef>
              <a:buClr>
                <a:schemeClr val="lt1"/>
              </a:buClr>
              <a:buSzPts val="1800"/>
              <a:buChar char="■"/>
              <a:defRPr sz="1800">
                <a:solidFill>
                  <a:schemeClr val="lt1"/>
                </a:solidFill>
              </a:defRPr>
            </a:lvl6pPr>
            <a:lvl7pPr lvl="6">
              <a:spcBef>
                <a:spcPts val="360"/>
              </a:spcBef>
              <a:buClr>
                <a:schemeClr val="lt1"/>
              </a:buClr>
              <a:buSzPts val="1800"/>
              <a:buChar char="●"/>
              <a:defRPr sz="1800">
                <a:solidFill>
                  <a:schemeClr val="lt1"/>
                </a:solidFill>
              </a:defRPr>
            </a:lvl7pPr>
            <a:lvl8pPr lvl="7">
              <a:spcBef>
                <a:spcPts val="360"/>
              </a:spcBef>
              <a:buClr>
                <a:schemeClr val="lt1"/>
              </a:buClr>
              <a:buSzPts val="1800"/>
              <a:buChar char="○"/>
              <a:defRPr sz="1800">
                <a:solidFill>
                  <a:schemeClr val="lt1"/>
                </a:solidFill>
              </a:defRPr>
            </a:lvl8pPr>
            <a:lvl9pPr lvl="8">
              <a:spcBef>
                <a:spcPts val="360"/>
              </a:spcBef>
              <a:buClr>
                <a:schemeClr val="lt1"/>
              </a:buClr>
              <a:buSzPts val="1800"/>
              <a:buChar char="■"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algn="r">
              <a:spcBef>
                <a:spcPts val="0"/>
              </a:spcBef>
              <a:buNone/>
            </a:pPr>
            <a:fld id="{00000000-1234-1234-1234-123412341234}" type="slidenum">
              <a:rPr lang="en" sz="1300">
                <a:solidFill>
                  <a:schemeClr val="lt1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/>
          <p:nvPr>
            <p:ph type="ctrTitle"/>
          </p:nvPr>
        </p:nvSpPr>
        <p:spPr>
          <a:xfrm>
            <a:off x="197400" y="2328825"/>
            <a:ext cx="8749200" cy="17946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298450" lvl="0" marL="45720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100"/>
              <a:buChar char="●"/>
            </a:pPr>
            <a:r>
              <a:rPr lang="en"/>
              <a:t>Universities with Aviation Disciplines</a:t>
            </a:r>
          </a:p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5" name="Shape 35"/>
          <p:cNvSpPr txBox="1"/>
          <p:nvPr>
            <p:ph idx="1" type="subTitle"/>
          </p:nvPr>
        </p:nvSpPr>
        <p:spPr>
          <a:xfrm>
            <a:off x="685800" y="4123429"/>
            <a:ext cx="7772400" cy="78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en"/>
              <a:t>Write your names here.</a:t>
            </a:r>
          </a:p>
        </p:txBody>
      </p:sp>
      <p:pic>
        <p:nvPicPr>
          <p:cNvPr id="36" name="Shape 36"/>
          <p:cNvPicPr preferRelativeResize="0"/>
          <p:nvPr/>
        </p:nvPicPr>
        <p:blipFill rotWithShape="1">
          <a:blip r:embed="rId3">
            <a:alphaModFix/>
          </a:blip>
          <a:srcRect b="12680" l="0" r="0" t="8017"/>
          <a:stretch/>
        </p:blipFill>
        <p:spPr>
          <a:xfrm>
            <a:off x="2923550" y="368025"/>
            <a:ext cx="3296901" cy="1960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/>
          <p:nvPr>
            <p:ph type="title"/>
          </p:nvPr>
        </p:nvSpPr>
        <p:spPr>
          <a:xfrm>
            <a:off x="457200" y="205965"/>
            <a:ext cx="8229600" cy="33045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69850" lvl="0" marL="0"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How many aircraft have the World Airlines ordered for the next twenty years?</a:t>
            </a:r>
          </a:p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x="457200" y="205965"/>
            <a:ext cx="8229600" cy="33045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en"/>
              <a:t>Why is Canadian Aviation looking at Universities with Aviation Disciplines?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/>
          <p:nvPr>
            <p:ph type="title"/>
          </p:nvPr>
        </p:nvSpPr>
        <p:spPr>
          <a:xfrm>
            <a:off x="457200" y="205965"/>
            <a:ext cx="8229600" cy="33045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en"/>
              <a:t>Canadian Universities provide what levels of education in support of the Aerospace and Transport Sectors.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ark Gradient">
  <a:themeElements>
    <a:clrScheme name="Custom 346">
      <a:dk1>
        <a:srgbClr val="000000"/>
      </a:dk1>
      <a:lt1>
        <a:srgbClr val="FFFFFF"/>
      </a:lt1>
      <a:dk2>
        <a:srgbClr val="4C4C4C"/>
      </a:dk2>
      <a:lt2>
        <a:srgbClr val="CCCCCC"/>
      </a:lt2>
      <a:accent1>
        <a:srgbClr val="89B4B8"/>
      </a:accent1>
      <a:accent2>
        <a:srgbClr val="AFA6CA"/>
      </a:accent2>
      <a:accent3>
        <a:srgbClr val="A5B492"/>
      </a:accent3>
      <a:accent4>
        <a:srgbClr val="E8CD6D"/>
      </a:accent4>
      <a:accent5>
        <a:srgbClr val="F4A447"/>
      </a:accent5>
      <a:accent6>
        <a:srgbClr val="D09D94"/>
      </a:accent6>
      <a:hlink>
        <a:srgbClr val="5EA7AA"/>
      </a:hlink>
      <a:folHlink>
        <a:srgbClr val="A295B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